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59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48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17.11.2012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http://agudo.ru/uploads/posts/2009-10/1256896275_radionetplus_ru_jivnoct2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00166" y="214290"/>
            <a:ext cx="7048549" cy="5286412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3143240" y="5429264"/>
            <a:ext cx="273183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Elephant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img-fotki.yandex.ru/get/4529/76316774.12/0_66ceb_fd109e93_XL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4414" y="285728"/>
            <a:ext cx="6762797" cy="5072098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857488" y="5643578"/>
            <a:ext cx="288027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Crocodile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ttp://f4.foto.rambler.ru/preview/r/620x465/4cd2cb4b-c066-c98a-b738-10c9694f569b/0e73438fd59002a01259465c806745c9_ful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2976" y="214290"/>
            <a:ext cx="7429552" cy="5572164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3857620" y="5934670"/>
            <a:ext cx="116903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Fox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://www.neizvestniy-geniy.ru/images/works/photo/2011/03/313855_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142852"/>
            <a:ext cx="7936108" cy="5286388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500166" y="5572140"/>
            <a:ext cx="553805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Brother and  Sister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://ekb156nach.ucoz.ru/_tbkp/penal_bol.jpg"/>
          <p:cNvPicPr>
            <a:picLocks noChangeAspect="1" noChangeArrowheads="1"/>
          </p:cNvPicPr>
          <p:nvPr/>
        </p:nvPicPr>
        <p:blipFill>
          <a:blip r:embed="rId2"/>
          <a:srcRect t="12777" b="14815"/>
          <a:stretch>
            <a:fillRect/>
          </a:stretch>
        </p:blipFill>
        <p:spPr bwMode="auto">
          <a:xfrm>
            <a:off x="1428728" y="214290"/>
            <a:ext cx="6708960" cy="4857808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643174" y="5214950"/>
            <a:ext cx="309636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Pencil box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://www.nastol.com.ua/download.php?img=201105/1366x768/nastol.com.ua-270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142852"/>
            <a:ext cx="8503658" cy="4786346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3500430" y="5286388"/>
            <a:ext cx="132119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Dog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sttorg.kaluga.ru/images/product_images/popup_images/12701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71670" y="0"/>
            <a:ext cx="5214974" cy="5214974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3357554" y="5429264"/>
            <a:ext cx="228460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Rubber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cs5311.vkontakte.ru/u146468761/-6/x_4687af0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4414" y="285728"/>
            <a:ext cx="6762797" cy="5072098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3357554" y="5643578"/>
            <a:ext cx="197887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Parrot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www.vsepisateli.ru/upload/blog/824/gi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4414" y="142852"/>
            <a:ext cx="6858048" cy="5143536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3428992" y="5572140"/>
            <a:ext cx="139172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Lion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copypast.ru/uploads/posts/thumbs/1322579374_1_2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4414" y="285728"/>
            <a:ext cx="6477045" cy="4857784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3286116" y="5429264"/>
            <a:ext cx="251735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Monkey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13</Words>
  <PresentationFormat>Экран (4:3)</PresentationFormat>
  <Paragraphs>10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АДМИН</dc:creator>
  <cp:lastModifiedBy>123</cp:lastModifiedBy>
  <cp:revision>2</cp:revision>
  <dcterms:created xsi:type="dcterms:W3CDTF">2012-11-17T06:45:07Z</dcterms:created>
  <dcterms:modified xsi:type="dcterms:W3CDTF">2012-11-17T07:02:48Z</dcterms:modified>
</cp:coreProperties>
</file>